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7"/>
  </p:notesMasterIdLst>
  <p:sldIdLst>
    <p:sldId id="266" r:id="rId2"/>
    <p:sldId id="284" r:id="rId3"/>
    <p:sldId id="287" r:id="rId4"/>
    <p:sldId id="288" r:id="rId5"/>
    <p:sldId id="2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150860"/>
    <a:srgbClr val="1C1573"/>
    <a:srgbClr val="283E84"/>
    <a:srgbClr val="211D71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02-09-2021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IN" dirty="0"/>
              <a:t>Open Source Business </a:t>
            </a:r>
            <a:r>
              <a:rPr lang="en-IN" dirty="0" smtClean="0"/>
              <a:t>Model –</a:t>
            </a:r>
            <a:br>
              <a:rPr lang="en-IN" dirty="0" smtClean="0"/>
            </a:br>
            <a:r>
              <a:rPr lang="en-IN" dirty="0" smtClean="0"/>
              <a:t>Other business models</a:t>
            </a:r>
            <a:endParaRPr lang="en-IN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Freemium Business </a:t>
            </a:r>
            <a:r>
              <a:rPr lang="en-IN" dirty="0" smtClean="0"/>
              <a:t>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Freemium is </a:t>
            </a:r>
            <a:r>
              <a:rPr lang="en-IN" dirty="0"/>
              <a:t>combination of </a:t>
            </a:r>
            <a:r>
              <a:rPr lang="en-IN" dirty="0" smtClean="0"/>
              <a:t>two </a:t>
            </a:r>
            <a:r>
              <a:rPr lang="en-IN" dirty="0"/>
              <a:t>words </a:t>
            </a:r>
            <a:r>
              <a:rPr lang="en-IN" dirty="0" smtClean="0"/>
              <a:t>- free </a:t>
            </a:r>
            <a:r>
              <a:rPr lang="en-IN" dirty="0"/>
              <a:t>and </a:t>
            </a:r>
            <a:r>
              <a:rPr lang="en-IN" dirty="0" smtClean="0"/>
              <a:t>premium</a:t>
            </a: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In this pricing strategy, the </a:t>
            </a:r>
            <a:r>
              <a:rPr lang="en-IN" dirty="0"/>
              <a:t>basic </a:t>
            </a:r>
            <a:r>
              <a:rPr lang="en-IN" dirty="0" smtClean="0"/>
              <a:t>version of the software product </a:t>
            </a:r>
            <a:r>
              <a:rPr lang="en-IN" dirty="0"/>
              <a:t>or service is </a:t>
            </a:r>
            <a:r>
              <a:rPr lang="en-IN" dirty="0" smtClean="0"/>
              <a:t>made available for free, </a:t>
            </a:r>
            <a:r>
              <a:rPr lang="en-IN" dirty="0"/>
              <a:t>but </a:t>
            </a:r>
            <a:r>
              <a:rPr lang="en-IN" dirty="0" smtClean="0"/>
              <a:t>a premium amount is </a:t>
            </a:r>
            <a:r>
              <a:rPr lang="en-IN" dirty="0"/>
              <a:t>charged for additional </a:t>
            </a:r>
            <a:r>
              <a:rPr lang="en-IN" dirty="0" smtClean="0"/>
              <a:t>or enhanced features or services </a:t>
            </a:r>
            <a:r>
              <a:rPr lang="en-IN" dirty="0"/>
              <a:t>that </a:t>
            </a:r>
            <a:r>
              <a:rPr lang="en-IN" dirty="0" smtClean="0"/>
              <a:t>enhance or expand </a:t>
            </a:r>
            <a:r>
              <a:rPr lang="en-IN" dirty="0"/>
              <a:t>the functionality of the free </a:t>
            </a:r>
            <a:r>
              <a:rPr lang="en-IN" dirty="0" smtClean="0"/>
              <a:t>version.</a:t>
            </a: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This model is extensively used in the gaming industry.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In </a:t>
            </a:r>
            <a:r>
              <a:rPr lang="en-IN" dirty="0" smtClean="0"/>
              <a:t>OSS domain, </a:t>
            </a:r>
            <a:r>
              <a:rPr lang="en-IN" dirty="0"/>
              <a:t>companies </a:t>
            </a:r>
            <a:r>
              <a:rPr lang="en-IN" dirty="0" smtClean="0"/>
              <a:t>raise money </a:t>
            </a:r>
            <a:r>
              <a:rPr lang="en-IN" dirty="0"/>
              <a:t>by selling </a:t>
            </a:r>
            <a:r>
              <a:rPr lang="en-IN" dirty="0" smtClean="0"/>
              <a:t>additional, but optional features, modules, extensions</a:t>
            </a:r>
            <a:r>
              <a:rPr lang="en-IN" dirty="0"/>
              <a:t>, </a:t>
            </a:r>
            <a:r>
              <a:rPr lang="en-IN" dirty="0" smtClean="0"/>
              <a:t>or </a:t>
            </a:r>
            <a:r>
              <a:rPr lang="en-IN" dirty="0"/>
              <a:t>plugins </a:t>
            </a:r>
            <a:r>
              <a:rPr lang="en-IN" dirty="0" smtClean="0"/>
              <a:t>to </a:t>
            </a:r>
            <a:r>
              <a:rPr lang="en-IN" dirty="0"/>
              <a:t>an open-source software product.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41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Re-licensing under a proprietary </a:t>
            </a:r>
            <a:r>
              <a:rPr lang="en-IN" dirty="0" smtClean="0"/>
              <a:t>license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81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In this model, a </a:t>
            </a:r>
            <a:r>
              <a:rPr lang="en-IN" dirty="0"/>
              <a:t>software </a:t>
            </a:r>
            <a:r>
              <a:rPr lang="en-IN" dirty="0" smtClean="0"/>
              <a:t>company combines some portion of its proprietary software product, with an existing open-source </a:t>
            </a:r>
            <a:r>
              <a:rPr lang="en-IN" dirty="0"/>
              <a:t>software </a:t>
            </a:r>
            <a:r>
              <a:rPr lang="en-IN" dirty="0" smtClean="0"/>
              <a:t>(under </a:t>
            </a:r>
            <a:r>
              <a:rPr lang="en-IN" dirty="0"/>
              <a:t>a permissive free software </a:t>
            </a:r>
            <a:r>
              <a:rPr lang="en-IN" dirty="0" smtClean="0"/>
              <a:t>licence), and re-licenses </a:t>
            </a:r>
            <a:r>
              <a:rPr lang="en-IN" dirty="0"/>
              <a:t>the resulting software product under a proprietary license and </a:t>
            </a:r>
            <a:r>
              <a:rPr lang="en-IN" dirty="0" smtClean="0"/>
              <a:t>sells </a:t>
            </a:r>
            <a:r>
              <a:rPr lang="en-IN" dirty="0" smtClean="0"/>
              <a:t>it </a:t>
            </a:r>
            <a:r>
              <a:rPr lang="en-IN" dirty="0"/>
              <a:t>without the source code or </a:t>
            </a:r>
            <a:r>
              <a:rPr lang="en-IN" dirty="0" smtClean="0"/>
              <a:t>associated </a:t>
            </a:r>
            <a:r>
              <a:rPr lang="en-IN" dirty="0"/>
              <a:t>freedoms.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For </a:t>
            </a:r>
            <a:r>
              <a:rPr lang="en-IN" dirty="0" smtClean="0"/>
              <a:t>example, </a:t>
            </a:r>
            <a:r>
              <a:rPr lang="en-IN" dirty="0"/>
              <a:t>Apple Inc</a:t>
            </a:r>
            <a:r>
              <a:rPr lang="en-IN" dirty="0" smtClean="0"/>
              <a:t>. uses </a:t>
            </a:r>
            <a:r>
              <a:rPr lang="en-IN" dirty="0"/>
              <a:t>the BSD Unix operating system kernel (under the BSD license) </a:t>
            </a:r>
            <a:r>
              <a:rPr lang="en-IN" dirty="0" smtClean="0"/>
              <a:t>in the Apple's </a:t>
            </a:r>
            <a:r>
              <a:rPr lang="en-IN" dirty="0"/>
              <a:t>Mac </a:t>
            </a:r>
            <a:r>
              <a:rPr lang="en-IN" dirty="0" smtClean="0"/>
              <a:t>PCs, and sells it as a proprietary product.</a:t>
            </a: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13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Revenue Model followed by the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Version </a:t>
            </a:r>
            <a:r>
              <a:rPr lang="en-IN" dirty="0"/>
              <a:t>Control </a:t>
            </a:r>
            <a:r>
              <a:rPr lang="en-IN" dirty="0" smtClean="0"/>
              <a:t>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Different version control systems provide different revenue models: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sz="1200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The traditional </a:t>
            </a:r>
            <a:r>
              <a:rPr lang="en-IN" dirty="0"/>
              <a:t>revenue model </a:t>
            </a:r>
            <a:r>
              <a:rPr lang="en-IN" dirty="0" smtClean="0"/>
              <a:t>used by </a:t>
            </a:r>
            <a:r>
              <a:rPr lang="en-IN" dirty="0" err="1" smtClean="0"/>
              <a:t>SourceForge</a:t>
            </a:r>
            <a:r>
              <a:rPr lang="en-IN" dirty="0" smtClean="0"/>
              <a:t> </a:t>
            </a:r>
            <a:r>
              <a:rPr lang="en-IN" dirty="0"/>
              <a:t>is through advertising banner sales on their </a:t>
            </a:r>
            <a:r>
              <a:rPr lang="en-IN" dirty="0" smtClean="0"/>
              <a:t>website</a:t>
            </a:r>
            <a:r>
              <a:rPr lang="en-IN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Making money by using GitHub: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Get funding for your GitHub repository - interested company might pay you- they would may be using your code or need to promote themselves using your repo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Solving open issues in a repository – some sites offer this payment option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Finding bugs in GitHub – has associated monetary rewards depending on the type or severity of bug found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GitHub has now removed the advertisement option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Lifecycle and methodologies in Open Source Software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3163</TotalTime>
  <Words>325</Words>
  <Application>Microsoft Office PowerPoint</Application>
  <PresentationFormat>Widescreen</PresentationFormat>
  <Paragraphs>26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Helvetica Light</vt:lpstr>
      <vt:lpstr>Office Theme</vt:lpstr>
      <vt:lpstr>Open Source Business Model – Other business models</vt:lpstr>
      <vt:lpstr>Freemium Business Model</vt:lpstr>
      <vt:lpstr>Re-licensing under a proprietary license</vt:lpstr>
      <vt:lpstr>Revenue Model followed by the  Version Control System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317</cp:revision>
  <dcterms:created xsi:type="dcterms:W3CDTF">2018-10-16T06:13:57Z</dcterms:created>
  <dcterms:modified xsi:type="dcterms:W3CDTF">2021-09-02T05:44:27Z</dcterms:modified>
</cp:coreProperties>
</file>

<file path=docProps/thumbnail.jpeg>
</file>